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C0802A-1D0A-4557-910D-337CB96AFB37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C9D5D9-2D5E-4E80-8602-8DDAD9E7ECB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283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937C1A-0DBB-411C-A603-54E1D8336998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D59C5D-A88E-4078-8039-E69369D1163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0588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B960A0-9771-4859-82A1-5C71A9CF53F7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EB7C64-DB67-4063-B34A-F97AB0ADD27D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355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7CA391-7AB8-48AE-9281-F738E0ADB6A5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CE4AB6-2C97-43CB-A569-5B950A3ADE2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0642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AF79BC-91AF-490C-853F-240300112D85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73FB24-E140-4AD6-9C00-8928FD1E7965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72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53BAD4-8928-4D27-8705-8DAA2979D529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4F5386-42FA-4651-A11D-5A1AC9AAB5D3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090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F67437-0D57-419C-87C6-C74790931183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965A17-215D-4AE5-B482-E63438165F99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544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4D1233-08EA-47E2-8C11-FD48D81BCDC2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573FBE-5807-44EC-8D59-0F18E9D3AC09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8064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32D6DF-F591-436D-8941-8F23CC4CE60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4605F7-A2EC-4879-8A31-C39482B30F89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928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21DD16-C953-4B05-B9DF-17B68E4D80F2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C01CB5-255E-4162-B825-198B8F55AAF2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027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AT" sz="3200"/>
            </a:lvl1pPr>
          </a:lstStyle>
          <a:p>
            <a:pPr lvl="0"/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6918D7-A285-46A8-85C4-451D5A593B1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A95F51-BF70-49C6-9782-005D0A875A17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57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98729AB-350E-43C4-8CAE-D9B668DEE50F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97A5D18-BAF0-43B3-815A-2F8E95818311}" type="slidenum"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2079491"/>
          </a:xfrm>
        </p:spPr>
        <p:txBody>
          <a:bodyPr anchorCtr="1"/>
          <a:lstStyle/>
          <a:p>
            <a:endParaRPr lang="de-AT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838203" y="2118052"/>
            <a:ext cx="10515600" cy="4058911"/>
          </a:xfr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 Davidovic</dc:creator>
  <cp:lastModifiedBy>Vanja Davidovic</cp:lastModifiedBy>
  <cp:revision>1</cp:revision>
  <dcterms:created xsi:type="dcterms:W3CDTF">2020-09-02T09:46:56Z</dcterms:created>
  <dcterms:modified xsi:type="dcterms:W3CDTF">2020-09-02T10:38:14Z</dcterms:modified>
</cp:coreProperties>
</file>